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6" r:id="rId1"/>
  </p:sld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66" r:id="rId13"/>
    <p:sldId id="276" r:id="rId14"/>
    <p:sldId id="271" r:id="rId15"/>
    <p:sldId id="272" r:id="rId16"/>
    <p:sldId id="267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63" d="100"/>
          <a:sy n="63" d="100"/>
        </p:scale>
        <p:origin x="72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054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13458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2168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4705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98550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56233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86909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1034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55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98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185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155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201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47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58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387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648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497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669774"/>
            <a:ext cx="8825658" cy="2130949"/>
          </a:xfrm>
        </p:spPr>
        <p:txBody>
          <a:bodyPr/>
          <a:lstStyle/>
          <a:p>
            <a:r>
              <a:rPr lang="en-US" dirty="0"/>
              <a:t>DR </a:t>
            </a:r>
            <a:r>
              <a:rPr lang="en-US" dirty="0" err="1"/>
              <a:t>Kottnis</a:t>
            </a:r>
            <a:r>
              <a:rPr lang="en-US" dirty="0"/>
              <a:t> Hospital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74226" y="3872285"/>
            <a:ext cx="3206102" cy="1424609"/>
          </a:xfrm>
        </p:spPr>
        <p:txBody>
          <a:bodyPr/>
          <a:lstStyle/>
          <a:p>
            <a:r>
              <a:rPr lang="en-US" dirty="0"/>
              <a:t>Muhammad Ahsan Ali    233569</a:t>
            </a:r>
          </a:p>
          <a:p>
            <a:r>
              <a:rPr lang="en-US" dirty="0"/>
              <a:t>Muhammad Jawad         233557</a:t>
            </a:r>
          </a:p>
        </p:txBody>
      </p:sp>
    </p:spTree>
    <p:extLst>
      <p:ext uri="{BB962C8B-B14F-4D97-AF65-F5344CB8AC3E}">
        <p14:creationId xmlns:p14="http://schemas.microsoft.com/office/powerpoint/2010/main" val="3904108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Appoinment</a:t>
            </a:r>
            <a:r>
              <a:rPr lang="en-US" dirty="0"/>
              <a:t> rules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4F58E-44FB-8E67-9F24-1E7A59B9E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480" y="396240"/>
            <a:ext cx="11186160" cy="438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0872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5EAE2-612E-43BB-0907-5C56B6DD0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B50CD-B9CF-C82F-4CDF-F679D47175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F84D64-EF27-D16F-A00D-3F985D9CC1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Appoinment</a:t>
            </a:r>
            <a:r>
              <a:rPr lang="en-US" dirty="0"/>
              <a:t> booking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D425B-BE92-FB29-2A95-B77697AEC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" y="604297"/>
            <a:ext cx="11043920" cy="41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107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User appointments book successfully wait for doctor response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3BD5D1-C2AF-E52D-A220-40F37D415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04298"/>
            <a:ext cx="9388724" cy="41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0825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FB4B2-7036-8499-3709-EB989D74EE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ACA61-E115-7A9C-94FB-37B32A5D0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76FB0C-4FF9-EBA0-12F9-5B6D2B4909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User appointments book 1 </a:t>
            </a:r>
            <a:r>
              <a:rPr lang="en-US" dirty="0" err="1"/>
              <a:t>apponmnet</a:t>
            </a:r>
            <a:r>
              <a:rPr lang="en-US" dirty="0"/>
              <a:t> in 1 category at 1 time wait for doctor response to book other </a:t>
            </a:r>
            <a:r>
              <a:rPr lang="en-US" dirty="0" err="1"/>
              <a:t>appoinmnet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CAD82C-5C23-0F15-43A6-A6405EFC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33403"/>
            <a:ext cx="9297284" cy="41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101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6852E3-9F54-A59F-2D40-9B24915616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F8571-EA16-DF28-7F14-22C35E2EA7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B44069-DCBA-ACF5-1BAC-3B458EC7A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Doctor details  screen patient can contact via </a:t>
            </a:r>
            <a:r>
              <a:rPr lang="en-US" dirty="0" err="1"/>
              <a:t>whatsapp</a:t>
            </a:r>
            <a:r>
              <a:rPr lang="en-US" dirty="0"/>
              <a:t> by doctor personally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91BA2C-58BA-2D6D-3422-745519AF6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21590"/>
            <a:ext cx="9209336" cy="41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739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343497-1930-B34B-C9B2-0064FA1CC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41A9E-D0D0-8A10-C564-C61335C48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AFD32-FA1A-7F45-4E39-ABE505E90C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Community chat screen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BAD5F38-F4DB-21EC-45F4-9E6579F4A7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6" y="604299"/>
            <a:ext cx="9209337" cy="41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941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864100"/>
            <a:ext cx="8825658" cy="774699"/>
          </a:xfrm>
        </p:spPr>
        <p:txBody>
          <a:bodyPr/>
          <a:lstStyle/>
          <a:p>
            <a:r>
              <a:rPr lang="en-US" dirty="0"/>
              <a:t>Doctor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5287E8-EF91-231C-B1CE-9B4B272880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04299"/>
            <a:ext cx="9317604" cy="425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62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329C5-B12D-4E66-DBE4-8ABDA81F4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35D13-F3DD-778B-FCE6-00D9D9CA96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E0FD86-929B-3B3D-7B78-E177A2E8FA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864100"/>
            <a:ext cx="8825658" cy="774699"/>
          </a:xfrm>
        </p:spPr>
        <p:txBody>
          <a:bodyPr/>
          <a:lstStyle/>
          <a:p>
            <a:r>
              <a:rPr lang="en-US" dirty="0"/>
              <a:t>Doctor Appointment screen in which they confirm or cancel the appointment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F2E465-F724-5D97-FF12-704D98250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04300"/>
            <a:ext cx="9371013" cy="41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76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2833F-86B1-8549-CB69-1A6FA3D9C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7C3E5-B6EE-FDB8-579F-6E4D5864ED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DB85D7-ABAF-C9A9-1B78-35A36C27DD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864100"/>
            <a:ext cx="8825658" cy="774699"/>
          </a:xfrm>
        </p:spPr>
        <p:txBody>
          <a:bodyPr/>
          <a:lstStyle/>
          <a:p>
            <a:r>
              <a:rPr lang="en-US" dirty="0"/>
              <a:t>Doctor </a:t>
            </a:r>
            <a:r>
              <a:rPr lang="en-US" dirty="0" err="1"/>
              <a:t>Appointmentacceoted</a:t>
            </a:r>
            <a:r>
              <a:rPr lang="en-US" dirty="0"/>
              <a:t> doctor can see in </a:t>
            </a:r>
            <a:r>
              <a:rPr lang="en-US" dirty="0" err="1"/>
              <a:t>appoinmnet</a:t>
            </a:r>
            <a:r>
              <a:rPr lang="en-US" dirty="0"/>
              <a:t> upcoming after due time it show in </a:t>
            </a:r>
            <a:r>
              <a:rPr lang="en-US" dirty="0" err="1"/>
              <a:t>appoinmnet</a:t>
            </a:r>
            <a:r>
              <a:rPr lang="en-US" dirty="0"/>
              <a:t> history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DC90C1-1431-0834-183C-89EA18080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04180"/>
            <a:ext cx="9209336" cy="425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544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6956B-0CAF-B40F-7F36-A3D8665CC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63FF9-23DB-634B-85D6-8044F151A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A1B05D-5428-1125-500C-1A17685182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864100"/>
            <a:ext cx="8825658" cy="774699"/>
          </a:xfrm>
        </p:spPr>
        <p:txBody>
          <a:bodyPr/>
          <a:lstStyle/>
          <a:p>
            <a:r>
              <a:rPr lang="en-US" dirty="0"/>
              <a:t>User </a:t>
            </a:r>
            <a:r>
              <a:rPr lang="en-US" dirty="0" err="1"/>
              <a:t>appoinmnet</a:t>
            </a:r>
            <a:r>
              <a:rPr lang="en-US" dirty="0"/>
              <a:t> screen after dr. Talha accepted the </a:t>
            </a:r>
            <a:r>
              <a:rPr lang="en-US" dirty="0" err="1"/>
              <a:t>appoinmnet</a:t>
            </a:r>
            <a:r>
              <a:rPr lang="en-US" dirty="0"/>
              <a:t> show confirm </a:t>
            </a:r>
            <a:r>
              <a:rPr lang="en-US" dirty="0" err="1"/>
              <a:t>meesage</a:t>
            </a:r>
            <a:r>
              <a:rPr lang="en-US" dirty="0"/>
              <a:t> in user </a:t>
            </a:r>
            <a:r>
              <a:rPr lang="en-US" dirty="0" err="1"/>
              <a:t>appoinmnet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8D456E-D444-B97C-AEA4-5FFD912F8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518161"/>
            <a:ext cx="9307444" cy="425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96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Register as a patient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57F2B7-89B9-ABBD-B734-275B80682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720" y="553103"/>
            <a:ext cx="9299893" cy="417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03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Register as a Doctor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99EA1E-32B2-B25F-5128-614302119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920" y="528321"/>
            <a:ext cx="10566400" cy="4249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318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Login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51C44C-9FAA-5526-430F-62D1CF02A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518160"/>
            <a:ext cx="10535920" cy="4259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07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User Home Screen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1DE517-103B-6ADD-0527-CBCFE99F9E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520" y="406400"/>
            <a:ext cx="11155680" cy="437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06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User Profile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030B0C-B013-B009-12C6-55E0E1B91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400" y="604298"/>
            <a:ext cx="10586720" cy="4173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124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Change password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CA59CB-C5D7-A066-DCC5-99F65E9D8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277" y="619125"/>
            <a:ext cx="10557124" cy="4158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590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Logout option  in menu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49685F-B084-2DF0-AE5D-0C34430F1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457200"/>
            <a:ext cx="10749280" cy="434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962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277" y="604299"/>
            <a:ext cx="9209336" cy="41730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User Appointment Screen</a:t>
            </a:r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771277" y="604299"/>
            <a:ext cx="9209336" cy="412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5166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66</TotalTime>
  <Words>125</Words>
  <Application>Microsoft Office PowerPoint</Application>
  <PresentationFormat>Widescreen</PresentationFormat>
  <Paragraphs>21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Wingdings 3</vt:lpstr>
      <vt:lpstr>Ion Boardroom</vt:lpstr>
      <vt:lpstr>DR Kottnis Hospital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 Kottnis Hospital</dc:title>
  <dc:creator>Microsoft account</dc:creator>
  <cp:lastModifiedBy>Muhammad Jawad</cp:lastModifiedBy>
  <cp:revision>6</cp:revision>
  <dcterms:created xsi:type="dcterms:W3CDTF">2025-05-29T15:11:47Z</dcterms:created>
  <dcterms:modified xsi:type="dcterms:W3CDTF">2025-06-10T07:03:49Z</dcterms:modified>
</cp:coreProperties>
</file>

<file path=docProps/thumbnail.jpeg>
</file>